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0"/>
  </p:normalViewPr>
  <p:slideViewPr>
    <p:cSldViewPr snapToGrid="0" snapToObjects="1">
      <p:cViewPr>
        <p:scale>
          <a:sx n="97" d="100"/>
          <a:sy n="97" d="100"/>
        </p:scale>
        <p:origin x="154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D7B007-FEBA-224B-B212-B63DB98D0E1A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AEFE0-D55C-8F40-A21E-A0067228C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441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0AEFE0-D55C-8F40-A21E-A0067228C1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70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31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5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93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98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8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3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46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736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3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17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6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62508-CD9B-1644-90CB-D3835D01FC30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E3E78-E85F-A447-9B79-AF15749083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72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18EB6A6-F59D-D74C-97DB-D3FD5AB94103}"/>
              </a:ext>
            </a:extLst>
          </p:cNvPr>
          <p:cNvGrpSpPr/>
          <p:nvPr/>
        </p:nvGrpSpPr>
        <p:grpSpPr>
          <a:xfrm>
            <a:off x="0" y="-2798"/>
            <a:ext cx="9130384" cy="6860798"/>
            <a:chOff x="2094205" y="425669"/>
            <a:chExt cx="8003589" cy="6014096"/>
          </a:xfrm>
        </p:grpSpPr>
        <p:pic>
          <p:nvPicPr>
            <p:cNvPr id="5" name="Picture 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DE9D0ADA-A1E3-1148-9BE1-307E9FB1F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4205" y="425669"/>
              <a:ext cx="8003589" cy="539180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2F48EA-47F8-B04B-A29A-9DEC1706F8B9}"/>
                </a:ext>
              </a:extLst>
            </p:cNvPr>
            <p:cNvSpPr/>
            <p:nvPr/>
          </p:nvSpPr>
          <p:spPr>
            <a:xfrm>
              <a:off x="8670609" y="536028"/>
              <a:ext cx="1261241" cy="914400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Metadata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76DD491-1893-C74B-8B30-E56951687D07}"/>
                </a:ext>
              </a:extLst>
            </p:cNvPr>
            <p:cNvSpPr/>
            <p:nvPr/>
          </p:nvSpPr>
          <p:spPr>
            <a:xfrm>
              <a:off x="2094205" y="5824910"/>
              <a:ext cx="3050634" cy="614855"/>
            </a:xfrm>
            <a:prstGeom prst="rect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Variants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3FBC4D5-E709-F347-8CCD-48F342DC7B3D}"/>
                </a:ext>
              </a:extLst>
            </p:cNvPr>
            <p:cNvSpPr/>
            <p:nvPr/>
          </p:nvSpPr>
          <p:spPr>
            <a:xfrm>
              <a:off x="5159299" y="5824909"/>
              <a:ext cx="2409902" cy="61485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Trait one</a:t>
              </a:r>
            </a:p>
            <a:p>
              <a:pPr algn="ctr"/>
              <a:r>
                <a:rPr lang="en-US" dirty="0"/>
                <a:t>Association statistics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E7A7DB5-522B-5249-8FCC-E9A69CB45E61}"/>
                </a:ext>
              </a:extLst>
            </p:cNvPr>
            <p:cNvSpPr/>
            <p:nvPr/>
          </p:nvSpPr>
          <p:spPr>
            <a:xfrm>
              <a:off x="7583661" y="5824908"/>
              <a:ext cx="2507121" cy="614856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/>
                <a:t>Trait two</a:t>
              </a:r>
            </a:p>
            <a:p>
              <a:pPr algn="ctr"/>
              <a:r>
                <a:rPr lang="en-US" dirty="0"/>
                <a:t>Association statistics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0555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11</Words>
  <Application>Microsoft Macintosh PowerPoint</Application>
  <PresentationFormat>On-screen Show (4:3)</PresentationFormat>
  <Paragraphs>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Lyon</dc:creator>
  <cp:lastModifiedBy>Matt Lyon</cp:lastModifiedBy>
  <cp:revision>3</cp:revision>
  <cp:lastPrinted>2020-05-11T11:29:52Z</cp:lastPrinted>
  <dcterms:created xsi:type="dcterms:W3CDTF">2020-05-11T11:15:56Z</dcterms:created>
  <dcterms:modified xsi:type="dcterms:W3CDTF">2020-05-11T11:31:36Z</dcterms:modified>
</cp:coreProperties>
</file>

<file path=docProps/thumbnail.jpeg>
</file>